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28"/>
  </p:notesMasterIdLst>
  <p:sldIdLst>
    <p:sldId id="2147476952" r:id="rId6"/>
    <p:sldId id="2147476953" r:id="rId7"/>
    <p:sldId id="2147476954" r:id="rId8"/>
    <p:sldId id="2147476955" r:id="rId9"/>
    <p:sldId id="2147476956" r:id="rId10"/>
    <p:sldId id="2147476957" r:id="rId11"/>
    <p:sldId id="2147476958" r:id="rId12"/>
    <p:sldId id="2147476959" r:id="rId13"/>
    <p:sldId id="2147476960" r:id="rId14"/>
    <p:sldId id="2147476961" r:id="rId15"/>
    <p:sldId id="2147476962" r:id="rId16"/>
    <p:sldId id="2147476963" r:id="rId17"/>
    <p:sldId id="2147476964" r:id="rId18"/>
    <p:sldId id="2147476965" r:id="rId19"/>
    <p:sldId id="2147476966" r:id="rId20"/>
    <p:sldId id="2147476967" r:id="rId21"/>
    <p:sldId id="2147476968" r:id="rId22"/>
    <p:sldId id="2147476969" r:id="rId23"/>
    <p:sldId id="2147476970" r:id="rId24"/>
    <p:sldId id="2147476971" r:id="rId25"/>
    <p:sldId id="2147476972" r:id="rId26"/>
    <p:sldId id="2147476973" r:id="rId27"/>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ice Elasticity Curve" id="{993980B6-1B51-4BEB-929C-5CAAC5BD5678}">
          <p14:sldIdLst>
            <p14:sldId id="2147476952"/>
            <p14:sldId id="2147476953"/>
            <p14:sldId id="2147476954"/>
            <p14:sldId id="2147476955"/>
            <p14:sldId id="2147476956"/>
            <p14:sldId id="2147476957"/>
            <p14:sldId id="2147476958"/>
            <p14:sldId id="2147476959"/>
            <p14:sldId id="2147476960"/>
            <p14:sldId id="2147476961"/>
            <p14:sldId id="2147476962"/>
            <p14:sldId id="2147476963"/>
            <p14:sldId id="2147476964"/>
            <p14:sldId id="2147476965"/>
            <p14:sldId id="2147476966"/>
            <p14:sldId id="2147476967"/>
            <p14:sldId id="2147476968"/>
            <p14:sldId id="2147476969"/>
            <p14:sldId id="2147476970"/>
            <p14:sldId id="2147476971"/>
            <p14:sldId id="2147476972"/>
            <p14:sldId id="214747697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65" d="100"/>
          <a:sy n="65" d="100"/>
        </p:scale>
        <p:origin x="22" y="95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18/07/2025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7/18/2025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7/18/2025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7/18/2025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7/18/2025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7/18/2025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7/18/2025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7/18/2025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7/18/2025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7/18/2025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7/18/2025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7/18/2025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08730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161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24857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57889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00685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40933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0951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58296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60991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1402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6494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6375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20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72485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21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787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22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7114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3643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41459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17593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4333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9502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72696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6861986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7B908-B0DA-4AEE-8D52-892C7A4A767F}">
  <ds:schemaRefs>
    <ds:schemaRef ds:uri="http://schemas.microsoft.com/sharepoint/v3/contenttype/forms"/>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2772</Words>
  <Application>Microsoft Office PowerPoint</Application>
  <PresentationFormat>On-screen Show (16:9)</PresentationFormat>
  <Paragraphs>924</Paragraphs>
  <Slides>22</Slides>
  <Notes>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2" baseType="lpstr">
      <vt:lpstr>Aptos</vt:lpstr>
      <vt:lpstr>Arial</vt:lpstr>
      <vt:lpstr>Nexa</vt:lpstr>
      <vt:lpstr>Nexa Bold</vt:lpstr>
      <vt:lpstr>Nexa Book</vt:lpstr>
      <vt:lpstr>Nexa Book Italic</vt:lpstr>
      <vt:lpstr>Open Sans</vt:lpstr>
      <vt:lpstr>PricingOne Light Template Oct 2024</vt:lpstr>
      <vt:lpstr>1_PricingOne</vt:lpstr>
      <vt:lpstr>think-cell Slide</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15</cp:revision>
  <dcterms:created xsi:type="dcterms:W3CDTF">2024-07-08T12:09:12Z</dcterms:created>
  <dcterms:modified xsi:type="dcterms:W3CDTF">2025-07-18T12:15:57Z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